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0"/>
  </p:notesMasterIdLst>
  <p:sldIdLst>
    <p:sldId id="256" r:id="rId6"/>
    <p:sldId id="260" r:id="rId7"/>
    <p:sldId id="261" r:id="rId8"/>
    <p:sldId id="258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B62"/>
    <a:srgbClr val="F32B81"/>
    <a:srgbClr val="B3135B"/>
    <a:srgbClr val="F97407"/>
    <a:srgbClr val="DB9125"/>
    <a:srgbClr val="D72967"/>
    <a:srgbClr val="D44A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e Visby" userId="3dd85942-a61c-4644-b1c9-00781142b78a" providerId="ADAL" clId="{8E78AC59-F223-4578-B924-C91A5EEB98C1}"/>
    <pc:docChg chg="undo custSel modSld">
      <pc:chgData name="Rie Visby" userId="3dd85942-a61c-4644-b1c9-00781142b78a" providerId="ADAL" clId="{8E78AC59-F223-4578-B924-C91A5EEB98C1}" dt="2023-01-23T10:55:42.350" v="49" actId="20577"/>
      <pc:docMkLst>
        <pc:docMk/>
      </pc:docMkLst>
      <pc:sldChg chg="modSp mod">
        <pc:chgData name="Rie Visby" userId="3dd85942-a61c-4644-b1c9-00781142b78a" providerId="ADAL" clId="{8E78AC59-F223-4578-B924-C91A5EEB98C1}" dt="2023-01-23T10:55:12.693" v="48" actId="20577"/>
        <pc:sldMkLst>
          <pc:docMk/>
          <pc:sldMk cId="377631971" sldId="260"/>
        </pc:sldMkLst>
        <pc:spChg chg="mod">
          <ac:chgData name="Rie Visby" userId="3dd85942-a61c-4644-b1c9-00781142b78a" providerId="ADAL" clId="{8E78AC59-F223-4578-B924-C91A5EEB98C1}" dt="2023-01-23T10:55:12.693" v="48" actId="20577"/>
          <ac:spMkLst>
            <pc:docMk/>
            <pc:sldMk cId="377631971" sldId="260"/>
            <ac:spMk id="2" creationId="{DACECDDD-9037-3DF4-B3EE-7C0E205FB783}"/>
          </ac:spMkLst>
        </pc:spChg>
      </pc:sldChg>
      <pc:sldChg chg="modSp mod">
        <pc:chgData name="Rie Visby" userId="3dd85942-a61c-4644-b1c9-00781142b78a" providerId="ADAL" clId="{8E78AC59-F223-4578-B924-C91A5EEB98C1}" dt="2023-01-23T10:55:42.350" v="49" actId="20577"/>
        <pc:sldMkLst>
          <pc:docMk/>
          <pc:sldMk cId="1801415562" sldId="261"/>
        </pc:sldMkLst>
        <pc:spChg chg="mod">
          <ac:chgData name="Rie Visby" userId="3dd85942-a61c-4644-b1c9-00781142b78a" providerId="ADAL" clId="{8E78AC59-F223-4578-B924-C91A5EEB98C1}" dt="2023-01-23T10:55:42.350" v="49" actId="20577"/>
          <ac:spMkLst>
            <pc:docMk/>
            <pc:sldMk cId="1801415562" sldId="261"/>
            <ac:spMk id="4" creationId="{1EB2E700-F867-6E6C-F860-E2130D07039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28ED1-CAFB-4253-8315-C0372F4FABA9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D388F-307B-4590-8014-CB75DF194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265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D388F-307B-4590-8014-CB75DF19491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65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D388F-307B-4590-8014-CB75DF19491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30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D388F-307B-4590-8014-CB75DF19491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308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D388F-307B-4590-8014-CB75DF19491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976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2F0A-3C21-4139-9D38-F58E0FBBECC6}" type="datetimeFigureOut">
              <a:rPr lang="da-DK" smtClean="0"/>
              <a:t>23-01-2023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78AD-4AD8-4946-BC9F-602D95CBF8B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978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2F0A-3C21-4139-9D38-F58E0FBBECC6}" type="datetimeFigureOut">
              <a:rPr lang="da-DK" smtClean="0"/>
              <a:t>23-01-2023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78AD-4AD8-4946-BC9F-602D95CBF8B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4554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2F0A-3C21-4139-9D38-F58E0FBBECC6}" type="datetimeFigureOut">
              <a:rPr lang="da-DK" smtClean="0"/>
              <a:t>23-01-2023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78AD-4AD8-4946-BC9F-602D95CBF8B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8267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7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6972" indent="0" algn="ctr">
              <a:buNone/>
              <a:defRPr sz="1999"/>
            </a:lvl2pPr>
            <a:lvl3pPr marL="913943" indent="0" algn="ctr">
              <a:buNone/>
              <a:defRPr sz="1799"/>
            </a:lvl3pPr>
            <a:lvl4pPr marL="1370914" indent="0" algn="ctr">
              <a:buNone/>
              <a:defRPr sz="1599"/>
            </a:lvl4pPr>
            <a:lvl5pPr marL="1827886" indent="0" algn="ctr">
              <a:buNone/>
              <a:defRPr sz="1599"/>
            </a:lvl5pPr>
            <a:lvl6pPr marL="2284857" indent="0" algn="ctr">
              <a:buNone/>
              <a:defRPr sz="1599"/>
            </a:lvl6pPr>
            <a:lvl7pPr marL="2741829" indent="0" algn="ctr">
              <a:buNone/>
              <a:defRPr sz="1599"/>
            </a:lvl7pPr>
            <a:lvl8pPr marL="3198800" indent="0" algn="ctr">
              <a:buNone/>
              <a:defRPr sz="1599"/>
            </a:lvl8pPr>
            <a:lvl9pPr marL="3655771" indent="0" algn="ctr">
              <a:buNone/>
              <a:defRPr sz="1599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CFC5A-7A8E-344C-8430-443371D2DD24}" type="datetimeFigureOut">
              <a:rPr lang="da-DK" smtClean="0"/>
              <a:t>23-01-2023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B2714-E0E9-1D4D-806E-CE18E715FE3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8155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CFC5A-7A8E-344C-8430-443371D2DD24}" type="datetimeFigureOut">
              <a:rPr lang="da-DK" smtClean="0"/>
              <a:t>23-01-2023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B2714-E0E9-1D4D-806E-CE18E715FE3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5933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97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6972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94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91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88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8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182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577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CFC5A-7A8E-344C-8430-443371D2DD24}" type="datetimeFigureOut">
              <a:rPr lang="da-DK" smtClean="0"/>
              <a:t>23-01-2023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B2714-E0E9-1D4D-806E-CE18E715FE3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9815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CFC5A-7A8E-344C-8430-443371D2DD24}" type="datetimeFigureOut">
              <a:rPr lang="da-DK" smtClean="0"/>
              <a:t>23-01-2023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B2714-E0E9-1D4D-806E-CE18E715FE3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6939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6972" indent="0">
              <a:buNone/>
              <a:defRPr sz="1999" b="1"/>
            </a:lvl2pPr>
            <a:lvl3pPr marL="913943" indent="0">
              <a:buNone/>
              <a:defRPr sz="1799" b="1"/>
            </a:lvl3pPr>
            <a:lvl4pPr marL="1370914" indent="0">
              <a:buNone/>
              <a:defRPr sz="1599" b="1"/>
            </a:lvl4pPr>
            <a:lvl5pPr marL="1827886" indent="0">
              <a:buNone/>
              <a:defRPr sz="1599" b="1"/>
            </a:lvl5pPr>
            <a:lvl6pPr marL="2284857" indent="0">
              <a:buNone/>
              <a:defRPr sz="1599" b="1"/>
            </a:lvl6pPr>
            <a:lvl7pPr marL="2741829" indent="0">
              <a:buNone/>
              <a:defRPr sz="1599" b="1"/>
            </a:lvl7pPr>
            <a:lvl8pPr marL="3198800" indent="0">
              <a:buNone/>
              <a:defRPr sz="1599" b="1"/>
            </a:lvl8pPr>
            <a:lvl9pPr marL="3655771" indent="0">
              <a:buNone/>
              <a:defRPr sz="1599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6972" indent="0">
              <a:buNone/>
              <a:defRPr sz="1999" b="1"/>
            </a:lvl2pPr>
            <a:lvl3pPr marL="913943" indent="0">
              <a:buNone/>
              <a:defRPr sz="1799" b="1"/>
            </a:lvl3pPr>
            <a:lvl4pPr marL="1370914" indent="0">
              <a:buNone/>
              <a:defRPr sz="1599" b="1"/>
            </a:lvl4pPr>
            <a:lvl5pPr marL="1827886" indent="0">
              <a:buNone/>
              <a:defRPr sz="1599" b="1"/>
            </a:lvl5pPr>
            <a:lvl6pPr marL="2284857" indent="0">
              <a:buNone/>
              <a:defRPr sz="1599" b="1"/>
            </a:lvl6pPr>
            <a:lvl7pPr marL="2741829" indent="0">
              <a:buNone/>
              <a:defRPr sz="1599" b="1"/>
            </a:lvl7pPr>
            <a:lvl8pPr marL="3198800" indent="0">
              <a:buNone/>
              <a:defRPr sz="1599" b="1"/>
            </a:lvl8pPr>
            <a:lvl9pPr marL="3655771" indent="0">
              <a:buNone/>
              <a:defRPr sz="1599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CFC5A-7A8E-344C-8430-443371D2DD24}" type="datetimeFigureOut">
              <a:rPr lang="da-DK" smtClean="0"/>
              <a:t>23-01-2023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B2714-E0E9-1D4D-806E-CE18E715FE3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658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CFC5A-7A8E-344C-8430-443371D2DD24}" type="datetimeFigureOut">
              <a:rPr lang="da-DK" smtClean="0"/>
              <a:t>23-01-2023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B2714-E0E9-1D4D-806E-CE18E715FE3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6757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CFC5A-7A8E-344C-8430-443371D2DD24}" type="datetimeFigureOut">
              <a:rPr lang="da-DK" smtClean="0"/>
              <a:t>23-01-2023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B2714-E0E9-1D4D-806E-CE18E715FE3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1115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99"/>
            </a:lvl1pPr>
            <a:lvl2pPr marL="456972" indent="0">
              <a:buNone/>
              <a:defRPr sz="1400"/>
            </a:lvl2pPr>
            <a:lvl3pPr marL="913943" indent="0">
              <a:buNone/>
              <a:defRPr sz="1200"/>
            </a:lvl3pPr>
            <a:lvl4pPr marL="1370914" indent="0">
              <a:buNone/>
              <a:defRPr sz="999"/>
            </a:lvl4pPr>
            <a:lvl5pPr marL="1827886" indent="0">
              <a:buNone/>
              <a:defRPr sz="999"/>
            </a:lvl5pPr>
            <a:lvl6pPr marL="2284857" indent="0">
              <a:buNone/>
              <a:defRPr sz="999"/>
            </a:lvl6pPr>
            <a:lvl7pPr marL="2741829" indent="0">
              <a:buNone/>
              <a:defRPr sz="999"/>
            </a:lvl7pPr>
            <a:lvl8pPr marL="3198800" indent="0">
              <a:buNone/>
              <a:defRPr sz="999"/>
            </a:lvl8pPr>
            <a:lvl9pPr marL="3655771" indent="0">
              <a:buNone/>
              <a:defRPr sz="999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CFC5A-7A8E-344C-8430-443371D2DD24}" type="datetimeFigureOut">
              <a:rPr lang="da-DK" smtClean="0"/>
              <a:t>23-01-2023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B2714-E0E9-1D4D-806E-CE18E715FE3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670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2F0A-3C21-4139-9D38-F58E0FBBECC6}" type="datetimeFigureOut">
              <a:rPr lang="da-DK" smtClean="0"/>
              <a:t>23-01-2023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78AD-4AD8-4946-BC9F-602D95CBF8B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7023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6972" indent="0">
              <a:buNone/>
              <a:defRPr sz="2799"/>
            </a:lvl2pPr>
            <a:lvl3pPr marL="913943" indent="0">
              <a:buNone/>
              <a:defRPr sz="2399"/>
            </a:lvl3pPr>
            <a:lvl4pPr marL="1370914" indent="0">
              <a:buNone/>
              <a:defRPr sz="1999"/>
            </a:lvl4pPr>
            <a:lvl5pPr marL="1827886" indent="0">
              <a:buNone/>
              <a:defRPr sz="1999"/>
            </a:lvl5pPr>
            <a:lvl6pPr marL="2284857" indent="0">
              <a:buNone/>
              <a:defRPr sz="1999"/>
            </a:lvl6pPr>
            <a:lvl7pPr marL="2741829" indent="0">
              <a:buNone/>
              <a:defRPr sz="1999"/>
            </a:lvl7pPr>
            <a:lvl8pPr marL="3198800" indent="0">
              <a:buNone/>
              <a:defRPr sz="1999"/>
            </a:lvl8pPr>
            <a:lvl9pPr marL="3655771" indent="0">
              <a:buNone/>
              <a:defRPr sz="1999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99"/>
            </a:lvl1pPr>
            <a:lvl2pPr marL="456972" indent="0">
              <a:buNone/>
              <a:defRPr sz="1400"/>
            </a:lvl2pPr>
            <a:lvl3pPr marL="913943" indent="0">
              <a:buNone/>
              <a:defRPr sz="1200"/>
            </a:lvl3pPr>
            <a:lvl4pPr marL="1370914" indent="0">
              <a:buNone/>
              <a:defRPr sz="999"/>
            </a:lvl4pPr>
            <a:lvl5pPr marL="1827886" indent="0">
              <a:buNone/>
              <a:defRPr sz="999"/>
            </a:lvl5pPr>
            <a:lvl6pPr marL="2284857" indent="0">
              <a:buNone/>
              <a:defRPr sz="999"/>
            </a:lvl6pPr>
            <a:lvl7pPr marL="2741829" indent="0">
              <a:buNone/>
              <a:defRPr sz="999"/>
            </a:lvl7pPr>
            <a:lvl8pPr marL="3198800" indent="0">
              <a:buNone/>
              <a:defRPr sz="999"/>
            </a:lvl8pPr>
            <a:lvl9pPr marL="3655771" indent="0">
              <a:buNone/>
              <a:defRPr sz="999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CFC5A-7A8E-344C-8430-443371D2DD24}" type="datetimeFigureOut">
              <a:rPr lang="da-DK" smtClean="0"/>
              <a:t>23-01-2023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B2714-E0E9-1D4D-806E-CE18E715FE3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5525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CFC5A-7A8E-344C-8430-443371D2DD24}" type="datetimeFigureOut">
              <a:rPr lang="da-DK" smtClean="0"/>
              <a:t>23-01-2023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B2714-E0E9-1D4D-806E-CE18E715FE3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6275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CFC5A-7A8E-344C-8430-443371D2DD24}" type="datetimeFigureOut">
              <a:rPr lang="da-DK" smtClean="0"/>
              <a:t>23-01-2023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B2714-E0E9-1D4D-806E-CE18E715FE3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4083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2F0A-3C21-4139-9D38-F58E0FBBECC6}" type="datetimeFigureOut">
              <a:rPr lang="da-DK" smtClean="0"/>
              <a:t>23-01-2023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78AD-4AD8-4946-BC9F-602D95CBF8B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4271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2F0A-3C21-4139-9D38-F58E0FBBECC6}" type="datetimeFigureOut">
              <a:rPr lang="da-DK" smtClean="0"/>
              <a:t>23-01-2023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78AD-4AD8-4946-BC9F-602D95CBF8B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024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2F0A-3C21-4139-9D38-F58E0FBBECC6}" type="datetimeFigureOut">
              <a:rPr lang="da-DK" smtClean="0"/>
              <a:t>23-01-2023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78AD-4AD8-4946-BC9F-602D95CBF8B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526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2F0A-3C21-4139-9D38-F58E0FBBECC6}" type="datetimeFigureOut">
              <a:rPr lang="da-DK" smtClean="0"/>
              <a:t>23-01-2023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78AD-4AD8-4946-BC9F-602D95CBF8B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7649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2F0A-3C21-4139-9D38-F58E0FBBECC6}" type="datetimeFigureOut">
              <a:rPr lang="da-DK" smtClean="0"/>
              <a:t>23-01-2023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78AD-4AD8-4946-BC9F-602D95CBF8B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8102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2F0A-3C21-4139-9D38-F58E0FBBECC6}" type="datetimeFigureOut">
              <a:rPr lang="da-DK" smtClean="0"/>
              <a:t>23-01-2023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78AD-4AD8-4946-BC9F-602D95CBF8B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005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2F0A-3C21-4139-9D38-F58E0FBBECC6}" type="datetimeFigureOut">
              <a:rPr lang="da-DK" smtClean="0"/>
              <a:t>23-01-2023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78AD-4AD8-4946-BC9F-602D95CBF8B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182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62F0A-3C21-4139-9D38-F58E0FBBECC6}" type="datetimeFigureOut">
              <a:rPr lang="da-DK" smtClean="0"/>
              <a:t>23-01-2023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C78AD-4AD8-4946-BC9F-602D95CBF8B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052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CFC5A-7A8E-344C-8430-443371D2DD24}" type="datetimeFigureOut">
              <a:rPr lang="da-DK" smtClean="0"/>
              <a:t>23-01-2023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B2714-E0E9-1D4D-806E-CE18E715FE3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511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3943" rtl="0" eaLnBrk="1" latinLnBrk="0" hangingPunct="1">
        <a:lnSpc>
          <a:spcPct val="90000"/>
        </a:lnSpc>
        <a:spcBef>
          <a:spcPct val="0"/>
        </a:spcBef>
        <a:buNone/>
        <a:defRPr sz="43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6" indent="-228486" algn="l" defTabSz="913943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457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429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372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3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4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6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7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2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9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ffi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E0BA5C8D-0DB3-9E42-ACD9-9853B9DE114F}"/>
              </a:ext>
            </a:extLst>
          </p:cNvPr>
          <p:cNvSpPr txBox="1"/>
          <p:nvPr/>
        </p:nvSpPr>
        <p:spPr>
          <a:xfrm>
            <a:off x="2726107" y="2060940"/>
            <a:ext cx="859126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080"/>
            <a:r>
              <a:rPr lang="da-DK" sz="3500" dirty="0">
                <a:solidFill>
                  <a:srgbClr val="2E4250"/>
                </a:solidFill>
                <a:latin typeface="Calibri" panose="020F0502020204030204"/>
              </a:rPr>
              <a:t>19-21 April in Copenhagen, Denmark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A85B87-CFF1-46F5-919D-3C6F3A71576C}"/>
              </a:ext>
            </a:extLst>
          </p:cNvPr>
          <p:cNvSpPr txBox="1"/>
          <p:nvPr/>
        </p:nvSpPr>
        <p:spPr>
          <a:xfrm>
            <a:off x="6173194" y="822305"/>
            <a:ext cx="50083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0" b="1" dirty="0">
                <a:solidFill>
                  <a:srgbClr val="2E4250"/>
                </a:solidFill>
              </a:rPr>
              <a:t>MiFFI2023</a:t>
            </a:r>
            <a:endParaRPr lang="en-US" sz="4800" b="1" dirty="0">
              <a:solidFill>
                <a:srgbClr val="F32B81"/>
              </a:solidFill>
              <a:latin typeface="EWMA" panose="00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892A25-974D-A102-5BDC-04C260F2443E}"/>
              </a:ext>
            </a:extLst>
          </p:cNvPr>
          <p:cNvSpPr/>
          <p:nvPr/>
        </p:nvSpPr>
        <p:spPr>
          <a:xfrm>
            <a:off x="751839" y="3429000"/>
            <a:ext cx="6873911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About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MiFFI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The International Conference on Microbial Food and Feed Ingredients (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MiFFI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) aims at binding together academia, industry and the regulatory levels to share scientific results, discuss current developments, push the regulatory agenda and foster the microbial food and feed ingredients community.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97E399-E13F-6658-D2ED-0CB37E59ED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221" y="5479780"/>
            <a:ext cx="1042611" cy="91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60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A85B87-CFF1-46F5-919D-3C6F3A71576C}"/>
              </a:ext>
            </a:extLst>
          </p:cNvPr>
          <p:cNvSpPr txBox="1"/>
          <p:nvPr/>
        </p:nvSpPr>
        <p:spPr>
          <a:xfrm>
            <a:off x="1363612" y="726052"/>
            <a:ext cx="6848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b="1" dirty="0">
                <a:solidFill>
                  <a:srgbClr val="2E4250"/>
                </a:solidFill>
              </a:rPr>
              <a:t>Main sessions at MiFFI2023</a:t>
            </a:r>
            <a:endParaRPr lang="en-US" sz="4400" b="1" dirty="0">
              <a:solidFill>
                <a:srgbClr val="F32B81"/>
              </a:solidFill>
              <a:latin typeface="EWMA" panose="00000500000000000000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ACECDDD-9037-3DF4-B3EE-7C0E205FB783}"/>
              </a:ext>
            </a:extLst>
          </p:cNvPr>
          <p:cNvSpPr txBox="1">
            <a:spLocks/>
          </p:cNvSpPr>
          <p:nvPr/>
        </p:nvSpPr>
        <p:spPr>
          <a:xfrm>
            <a:off x="1363611" y="1602014"/>
            <a:ext cx="7606218" cy="4641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2000" b="1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Precision fermentation</a:t>
            </a:r>
            <a:endParaRPr lang="da-DK" sz="2000" dirty="0">
              <a:solidFill>
                <a:schemeClr val="tx2">
                  <a:lumMod val="75000"/>
                </a:schemeClr>
              </a:solidFill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b="1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Microbial</a:t>
            </a:r>
            <a:r>
              <a:rPr lang="da-DK" sz="2000" b="1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 foods</a:t>
            </a: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2000" b="1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Plant-</a:t>
            </a:r>
            <a:r>
              <a:rPr lang="da-DK" sz="2000" b="1" dirty="0" err="1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based</a:t>
            </a:r>
            <a:r>
              <a:rPr lang="da-DK" sz="2000" b="1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da-DK" sz="2000" b="1" dirty="0" err="1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fermented</a:t>
            </a:r>
            <a:r>
              <a:rPr lang="da-DK" sz="2000" b="1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da-DK" sz="2000" b="1" dirty="0" err="1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foods</a:t>
            </a:r>
            <a:endParaRPr lang="da-DK" sz="2000" dirty="0">
              <a:solidFill>
                <a:schemeClr val="tx2">
                  <a:lumMod val="75000"/>
                </a:schemeClr>
              </a:solidFill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Probiotics for today and for the future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Regulation of GMOs in EU now and in the future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2000" b="1" dirty="0">
                <a:solidFill>
                  <a:schemeClr val="tx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Life </a:t>
            </a:r>
            <a:r>
              <a:rPr lang="en-GB" sz="2000" b="1" dirty="0">
                <a:solidFill>
                  <a:schemeClr val="tx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cycle</a:t>
            </a:r>
            <a:r>
              <a:rPr lang="da-DK" sz="2000" b="1" dirty="0">
                <a:solidFill>
                  <a:schemeClr val="tx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b="1" dirty="0">
                <a:solidFill>
                  <a:schemeClr val="tx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analysis</a:t>
            </a:r>
            <a:r>
              <a:rPr lang="da-DK" sz="2000" b="1" dirty="0">
                <a:solidFill>
                  <a:schemeClr val="tx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 (LCA)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2000" b="1" dirty="0" err="1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Microbially</a:t>
            </a:r>
            <a:r>
              <a:rPr lang="da-DK" sz="20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da-DK" sz="2000" b="1" dirty="0" err="1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derived</a:t>
            </a:r>
            <a:r>
              <a:rPr lang="da-DK" sz="20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da-DK" sz="2000" b="1" dirty="0" err="1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bioactive</a:t>
            </a:r>
            <a:r>
              <a:rPr lang="da-DK" sz="20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compounds</a:t>
            </a:r>
            <a:endParaRPr lang="da-DK" sz="20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2000" b="1" dirty="0" err="1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Enzymes</a:t>
            </a:r>
            <a:r>
              <a:rPr lang="da-DK" sz="20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for food and feed </a:t>
            </a:r>
            <a:r>
              <a:rPr lang="da-DK" sz="2000" b="1" dirty="0" err="1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applications</a:t>
            </a:r>
            <a:endParaRPr lang="da-DK" sz="20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2000" b="1" dirty="0" err="1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Microbial</a:t>
            </a:r>
            <a:r>
              <a:rPr lang="da-DK" sz="20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feed </a:t>
            </a:r>
            <a:r>
              <a:rPr lang="da-DK" sz="2000" b="1" dirty="0" err="1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ingredients</a:t>
            </a:r>
            <a:r>
              <a:rPr lang="da-DK" sz="20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for </a:t>
            </a:r>
            <a:r>
              <a:rPr lang="da-DK" sz="2000" b="1" dirty="0" err="1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improved</a:t>
            </a:r>
            <a:r>
              <a:rPr lang="da-DK" sz="20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da-DK" sz="2000" b="1" dirty="0" err="1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animal</a:t>
            </a:r>
            <a:r>
              <a:rPr lang="da-DK" sz="20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performance</a:t>
            </a:r>
            <a:endParaRPr lang="da-DK" sz="20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20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The human and </a:t>
            </a:r>
            <a:r>
              <a:rPr lang="da-DK" sz="2000" b="1" dirty="0" err="1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animal</a:t>
            </a:r>
            <a:r>
              <a:rPr lang="da-DK" sz="20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da-DK" sz="2000" b="1" dirty="0" err="1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microbiome</a:t>
            </a:r>
            <a:r>
              <a:rPr lang="da-DK" sz="20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and </a:t>
            </a:r>
            <a:r>
              <a:rPr lang="da-DK" sz="2000" b="1" dirty="0" err="1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health</a:t>
            </a:r>
            <a:endParaRPr lang="da-DK" sz="20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20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Applications of </a:t>
            </a:r>
            <a:r>
              <a:rPr lang="da-DK" sz="2000" b="1" dirty="0" err="1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cultures</a:t>
            </a:r>
            <a:r>
              <a:rPr lang="da-DK" sz="20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da-DK" sz="2000" b="1" dirty="0" err="1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enzymes</a:t>
            </a:r>
            <a:r>
              <a:rPr lang="da-DK" sz="20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, and </a:t>
            </a:r>
            <a:r>
              <a:rPr lang="da-DK" sz="2000" b="1" dirty="0" err="1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metabolites</a:t>
            </a:r>
            <a:endParaRPr lang="da-DK" sz="20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FFE159-6901-53D8-70EC-D0F56E7B68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495" y="5514286"/>
            <a:ext cx="1042611" cy="91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1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A85B87-CFF1-46F5-919D-3C6F3A71576C}"/>
              </a:ext>
            </a:extLst>
          </p:cNvPr>
          <p:cNvSpPr txBox="1"/>
          <p:nvPr/>
        </p:nvSpPr>
        <p:spPr>
          <a:xfrm>
            <a:off x="1363612" y="726052"/>
            <a:ext cx="6208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b="1" dirty="0">
                <a:solidFill>
                  <a:srgbClr val="2E4250"/>
                </a:solidFill>
              </a:rPr>
              <a:t>Key information</a:t>
            </a:r>
            <a:endParaRPr lang="en-US" sz="4400" b="1" dirty="0">
              <a:solidFill>
                <a:srgbClr val="F32B81"/>
              </a:solidFill>
              <a:latin typeface="EWMA" panose="00000500000000000000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ACECDDD-9037-3DF4-B3EE-7C0E205FB783}"/>
              </a:ext>
            </a:extLst>
          </p:cNvPr>
          <p:cNvSpPr txBox="1">
            <a:spLocks/>
          </p:cNvSpPr>
          <p:nvPr/>
        </p:nvSpPr>
        <p:spPr>
          <a:xfrm>
            <a:off x="1363611" y="1853032"/>
            <a:ext cx="6848735" cy="4278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5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FFE159-6901-53D8-70EC-D0F56E7B68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77" y="5514286"/>
            <a:ext cx="1042611" cy="9103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B2E700-F867-6E6C-F860-E2130D07039B}"/>
              </a:ext>
            </a:extLst>
          </p:cNvPr>
          <p:cNvSpPr/>
          <p:nvPr/>
        </p:nvSpPr>
        <p:spPr>
          <a:xfrm>
            <a:off x="1424699" y="1853032"/>
            <a:ext cx="62786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Venue:</a:t>
            </a:r>
          </a:p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Marmorhallen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, Frederiksberg Campus,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University of Copenhagen, Denmark</a:t>
            </a:r>
          </a:p>
          <a:p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19-21 April 2023</a:t>
            </a:r>
            <a:br>
              <a:rPr lang="en-US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Conference dates</a:t>
            </a:r>
          </a:p>
          <a:p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Conference language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English 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15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1461040" y="1524495"/>
            <a:ext cx="6334051" cy="13914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</a:pPr>
            <a:r>
              <a:rPr lang="da-DK" sz="28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Register and find more information at: </a:t>
            </a:r>
            <a:r>
              <a:rPr lang="da-DK" sz="3600" b="1" dirty="0">
                <a:solidFill>
                  <a:schemeClr val="accent1">
                    <a:lumMod val="50000"/>
                  </a:schemeClr>
                </a:solidFill>
                <a:latin typeface="Calibri Light"/>
                <a:ea typeface="+mj-ea"/>
                <a:cs typeface="Calibri Light"/>
                <a:hlinkClick r:id="rId3"/>
              </a:rPr>
              <a:t>www.miffi.org</a:t>
            </a:r>
            <a:endParaRPr lang="da-DK" sz="3600" dirty="0">
              <a:solidFill>
                <a:schemeClr val="accent1">
                  <a:lumMod val="50000"/>
                </a:schemeClr>
              </a:solidFill>
              <a:latin typeface="Calibri Light"/>
              <a:cs typeface="Calibri Light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068679A0-964B-5BD5-ECB5-A0F27E151A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2465"/>
            <a:ext cx="12192000" cy="2898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8416A4-A3D6-D382-0125-6639C39077ED}"/>
              </a:ext>
            </a:extLst>
          </p:cNvPr>
          <p:cNvSpPr txBox="1"/>
          <p:nvPr/>
        </p:nvSpPr>
        <p:spPr>
          <a:xfrm>
            <a:off x="1372237" y="726052"/>
            <a:ext cx="8215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b="1" dirty="0">
                <a:solidFill>
                  <a:srgbClr val="2E4250"/>
                </a:solidFill>
                <a:latin typeface="EWMA" panose="00000500000000000000" pitchFamily="2" charset="0"/>
              </a:rPr>
              <a:t>See </a:t>
            </a:r>
            <a:r>
              <a:rPr lang="da-DK" sz="4400" b="1" dirty="0" err="1">
                <a:solidFill>
                  <a:srgbClr val="2E4250"/>
                </a:solidFill>
                <a:latin typeface="EWMA" panose="00000500000000000000" pitchFamily="2" charset="0"/>
              </a:rPr>
              <a:t>you</a:t>
            </a:r>
            <a:r>
              <a:rPr lang="da-DK" sz="4400" b="1" dirty="0">
                <a:solidFill>
                  <a:srgbClr val="2E4250"/>
                </a:solidFill>
                <a:latin typeface="EWMA" panose="00000500000000000000" pitchFamily="2" charset="0"/>
              </a:rPr>
              <a:t> in Copenhagen!</a:t>
            </a:r>
            <a:endParaRPr lang="en-US" sz="4400" b="1" dirty="0">
              <a:solidFill>
                <a:srgbClr val="F32B81"/>
              </a:solidFill>
              <a:latin typeface="EWM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252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E08E961DA6DD1459EDF29EED100BE84" ma:contentTypeVersion="16" ma:contentTypeDescription="Opret et nyt dokument." ma:contentTypeScope="" ma:versionID="127eae6bab5565e6eff8233a292f2348">
  <xsd:schema xmlns:xsd="http://www.w3.org/2001/XMLSchema" xmlns:xs="http://www.w3.org/2001/XMLSchema" xmlns:p="http://schemas.microsoft.com/office/2006/metadata/properties" xmlns:ns2="8f5daf6d-fcc3-428c-8c8b-549723f0b15e" xmlns:ns3="fb9f30af-483f-41fa-89a0-daadabe6050b" targetNamespace="http://schemas.microsoft.com/office/2006/metadata/properties" ma:root="true" ma:fieldsID="067cebe8c1ea0b9ea04b725e97e57b06" ns2:_="" ns3:_="">
    <xsd:import namespace="8f5daf6d-fcc3-428c-8c8b-549723f0b15e"/>
    <xsd:import namespace="fb9f30af-483f-41fa-89a0-daadabe605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5daf6d-fcc3-428c-8c8b-549723f0b1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110e2908-8406-4a64-b0cc-6591121ff2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9f30af-483f-41fa-89a0-daadabe6050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a27d0a0-bb6a-415f-8cc3-babce6e5dcab}" ma:internalName="TaxCatchAll" ma:showField="CatchAllData" ma:web="fb9f30af-483f-41fa-89a0-daadabe605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b9f30af-483f-41fa-89a0-daadabe6050b" xsi:nil="true"/>
    <lcf76f155ced4ddcb4097134ff3c332f xmlns="8f5daf6d-fcc3-428c-8c8b-549723f0b15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E9ACA77-BE93-48BC-A5D4-6E1D280F5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A7F162-F6F8-48D6-958C-C9F9A0B519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5daf6d-fcc3-428c-8c8b-549723f0b15e"/>
    <ds:schemaRef ds:uri="fb9f30af-483f-41fa-89a0-daadabe605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9DAEA8-31F9-4780-ADA5-EC8CA0546DE0}">
  <ds:schemaRefs>
    <ds:schemaRef ds:uri="http://schemas.microsoft.com/office/2006/metadata/properties"/>
    <ds:schemaRef ds:uri="8f5daf6d-fcc3-428c-8c8b-549723f0b15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fb9f30af-483f-41fa-89a0-daadabe6050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165</Words>
  <Application>Microsoft Office PowerPoint</Application>
  <PresentationFormat>Widescreen</PresentationFormat>
  <Paragraphs>31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EWMA</vt:lpstr>
      <vt:lpstr>Symbol</vt:lpstr>
      <vt:lpstr>Office Theme</vt:lpstr>
      <vt:lpstr>Office-tema</vt:lpstr>
      <vt:lpstr>PowerPoint Presentation</vt:lpstr>
      <vt:lpstr>PowerPoint Presentation</vt:lpstr>
      <vt:lpstr>PowerPoint Presentation</vt:lpstr>
      <vt:lpstr>PowerPoint Presentation</vt:lpstr>
    </vt:vector>
  </TitlesOfParts>
  <Company>CAP PARTNER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 Malling Bernard</dc:creator>
  <cp:lastModifiedBy>Rie Visby</cp:lastModifiedBy>
  <cp:revision>42</cp:revision>
  <dcterms:created xsi:type="dcterms:W3CDTF">2017-08-18T07:04:56Z</dcterms:created>
  <dcterms:modified xsi:type="dcterms:W3CDTF">2023-01-23T10:55:51Z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0x010100DE08E961DA6DD1459EDF29EED100BE84</vt:lpwstr>
  </property>
  <property fmtid="{D5CDD505-2E9C-101B-9397-08002B2CF9AE}" pid="3" name="Order">
    <vt:r8>225200</vt:r8>
  </property>
  <property fmtid="{D5CDD505-2E9C-101B-9397-08002B2CF9AE}" pid="4" name="MediaServiceImageTags">
    <vt:lpwstr/>
  </property>
</Properties>
</file>